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5" r:id="rId5"/>
    <p:sldId id="270" r:id="rId6"/>
    <p:sldId id="269" r:id="rId7"/>
    <p:sldId id="263" r:id="rId8"/>
    <p:sldId id="264" r:id="rId9"/>
    <p:sldId id="276" r:id="rId10"/>
    <p:sldId id="272" r:id="rId11"/>
    <p:sldId id="273" r:id="rId12"/>
    <p:sldId id="27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80739"/>
            <a:ext cx="7196328" cy="73074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Photosynthesis: You Are The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ight of My Life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764023"/>
            <a:ext cx="7196328" cy="1354423"/>
          </a:xfrm>
        </p:spPr>
        <p:txBody>
          <a:bodyPr/>
          <a:lstStyle/>
          <a:p>
            <a:pPr algn="ctr"/>
            <a:r>
              <a:rPr lang="en-US" dirty="0" smtClean="0"/>
              <a:t>A Brain Target Unit on Photosynthesis</a:t>
            </a:r>
          </a:p>
          <a:p>
            <a:pPr algn="ctr"/>
            <a:r>
              <a:rPr lang="en-US" dirty="0" smtClean="0"/>
              <a:t>Helen </a:t>
            </a:r>
            <a:r>
              <a:rPr lang="en-US" dirty="0" err="1" smtClean="0"/>
              <a:t>Markiewicz</a:t>
            </a:r>
            <a:endParaRPr lang="en-US" dirty="0" smtClean="0"/>
          </a:p>
          <a:p>
            <a:pPr algn="ctr"/>
            <a:r>
              <a:rPr lang="en-US" dirty="0" smtClean="0"/>
              <a:t>Explorations in Mind, Brain and Teaching</a:t>
            </a:r>
          </a:p>
          <a:p>
            <a:pPr algn="ctr"/>
            <a:r>
              <a:rPr lang="en-US" dirty="0" smtClean="0"/>
              <a:t>Spring 2012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2-03-30 at 9.06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/>
          <a:stretch/>
        </p:blipFill>
        <p:spPr>
          <a:xfrm rot="5400000">
            <a:off x="-995001" y="1870318"/>
            <a:ext cx="6383927" cy="3123806"/>
          </a:xfrm>
        </p:spPr>
      </p:pic>
      <p:sp>
        <p:nvSpPr>
          <p:cNvPr id="9" name="TextBox 8"/>
          <p:cNvSpPr txBox="1"/>
          <p:nvPr/>
        </p:nvSpPr>
        <p:spPr>
          <a:xfrm>
            <a:off x="3758866" y="-131651"/>
            <a:ext cx="5385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Brain Target 4</a:t>
            </a:r>
            <a:br>
              <a: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Teaching for Declarative Knowledge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1226" y="1253344"/>
            <a:ext cx="47886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Objective 3-Students will demonstrate understanding of Calvin Cycle including chemical changes and where they take place.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Computer based animation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model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activity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Concept Map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additions</a:t>
            </a:r>
          </a:p>
          <a:p>
            <a:pPr lvl="1"/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Plate 2 of Venn diagram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400" dirty="0"/>
          </a:p>
          <a:p>
            <a:pPr marL="34925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venna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63" y="5350238"/>
            <a:ext cx="2259870" cy="12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0" y="381000"/>
            <a:ext cx="3250360" cy="1338340"/>
          </a:xfrm>
        </p:spPr>
        <p:txBody>
          <a:bodyPr/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Brain Target 5</a:t>
            </a:r>
            <a:b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Teaching for Extension and Application of Knowledge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After being given a global warming problem students will design a creative solution demonstrating understanding of two phases of photosynthesis in a real world application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2206" b="12206"/>
          <a:stretch>
            <a:fillRect/>
          </a:stretch>
        </p:blipFill>
        <p:spPr>
          <a:xfrm rot="307655">
            <a:off x="4370740" y="2263679"/>
            <a:ext cx="4141140" cy="2881378"/>
          </a:xfrm>
        </p:spPr>
      </p:pic>
    </p:spTree>
    <p:extLst>
      <p:ext uri="{BB962C8B-B14F-4D97-AF65-F5344CB8AC3E}">
        <p14:creationId xmlns:p14="http://schemas.microsoft.com/office/powerpoint/2010/main" val="345309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453" y="492687"/>
            <a:ext cx="7196328" cy="1470025"/>
          </a:xfrm>
        </p:spPr>
        <p:txBody>
          <a:bodyPr/>
          <a:lstStyle/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Brain Target 6</a:t>
            </a:r>
            <a:b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Evaluating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2338923"/>
            <a:ext cx="7196328" cy="2837650"/>
          </a:xfrm>
        </p:spPr>
        <p:txBody>
          <a:bodyPr/>
          <a:lstStyle/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Engagement in Web discussions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Ongoing outline with student notes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Self evaluation with updated concept map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Singing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Presentation Rubric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10 question self created quiz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Paper Plate Venn Diagrams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937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412" y="806426"/>
            <a:ext cx="8339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Ideas to Include in Future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586" y="1979459"/>
            <a:ext cx="7443063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Examples of projects/model what is expected to assist</a:t>
            </a:r>
          </a:p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students with thinking outside of a standard assessment box.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Plant seeds or seedlings for experiment use</a:t>
            </a:r>
          </a:p>
          <a:p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Explain brain targets and reasoning of them  to students prior to unit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Eucalyptus –refreshing plant scent- air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fresheners to assist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focus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Plan unit around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school schedule with clear cut start finish dates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9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Primary Objective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5175" y="3775992"/>
            <a:ext cx="7612063" cy="1087019"/>
          </a:xfrm>
        </p:spPr>
        <p:txBody>
          <a:bodyPr/>
          <a:lstStyle/>
          <a:p>
            <a:r>
              <a:rPr lang="en-US" dirty="0" smtClean="0"/>
              <a:t>Students will apply understanding of Photosynthesis in discussions, activities and a culminating project centered around current environmental concerns regarding global warming.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7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6432"/>
            <a:ext cx="7612063" cy="1623307"/>
          </a:xfrm>
        </p:spPr>
        <p:txBody>
          <a:bodyPr/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Brain Target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dirty="0" smtClean="0"/>
              <a:t>Setting the Emotional Climate for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142897"/>
            <a:ext cx="7612064" cy="46623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Daily routine includes:</a:t>
            </a:r>
          </a:p>
          <a:p>
            <a:pPr lvl="1"/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Collaborative</a:t>
            </a:r>
            <a:r>
              <a:rPr lang="en-US" sz="2000" dirty="0" smtClean="0"/>
              <a:t> teachers  offer greeting as students enter room</a:t>
            </a:r>
          </a:p>
          <a:p>
            <a:pPr lvl="2"/>
            <a:r>
              <a:rPr lang="en-US" sz="1800" dirty="0" smtClean="0"/>
              <a:t>Biology Teacher-Pascal </a:t>
            </a:r>
            <a:r>
              <a:rPr lang="en-US" sz="1800" dirty="0" err="1" smtClean="0"/>
              <a:t>Losambe</a:t>
            </a:r>
            <a:endParaRPr lang="en-US" sz="1800" dirty="0" smtClean="0"/>
          </a:p>
          <a:p>
            <a:pPr lvl="2"/>
            <a:r>
              <a:rPr lang="en-US" sz="1800" dirty="0" smtClean="0"/>
              <a:t>Learning Specialist-Helen </a:t>
            </a:r>
            <a:r>
              <a:rPr lang="en-US" sz="1800" dirty="0" err="1" smtClean="0"/>
              <a:t>Markiewicz</a:t>
            </a:r>
            <a:endParaRPr lang="en-US" sz="1800" dirty="0" smtClean="0"/>
          </a:p>
          <a:p>
            <a:pPr lvl="1"/>
            <a:r>
              <a:rPr lang="en-US" sz="2000" dirty="0"/>
              <a:t>Daily objective is displayed on board 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omework </a:t>
            </a:r>
            <a:r>
              <a:rPr lang="en-US" sz="2000" dirty="0"/>
              <a:t>is checked </a:t>
            </a:r>
            <a:r>
              <a:rPr lang="en-US" sz="2000" dirty="0" smtClean="0"/>
              <a:t>when seated</a:t>
            </a:r>
          </a:p>
          <a:p>
            <a:r>
              <a:rPr lang="en-US" sz="2000" dirty="0" smtClean="0"/>
              <a:t>Specific praise used often and sincerely.</a:t>
            </a:r>
          </a:p>
          <a:p>
            <a:r>
              <a:rPr lang="en-US" sz="2000" dirty="0" smtClean="0"/>
              <a:t>Students are allowed choice of seats, partners, and  projects for this unit</a:t>
            </a:r>
          </a:p>
          <a:p>
            <a:r>
              <a:rPr lang="en-US" sz="2000" dirty="0" smtClean="0"/>
              <a:t>Library of plant books for students to explore at will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9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655" y="3398071"/>
            <a:ext cx="6706545" cy="1402118"/>
          </a:xfrm>
        </p:spPr>
        <p:txBody>
          <a:bodyPr/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Brain Target 1</a:t>
            </a:r>
            <a:b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dirty="0"/>
              <a:t>Setting the Emotional Climate for Learning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43" y="4800189"/>
            <a:ext cx="7981157" cy="143476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Class visit </a:t>
            </a:r>
            <a:r>
              <a:rPr lang="en-US" sz="2400" dirty="0"/>
              <a:t>to school </a:t>
            </a:r>
            <a:r>
              <a:rPr lang="en-US" sz="2400" dirty="0" smtClean="0"/>
              <a:t>greenhouse down the hall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Variety of plants placed in classroom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5" name="Picture Placeholder 4" descr="photo-4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3" b="22073"/>
          <a:stretch>
            <a:fillRect/>
          </a:stretch>
        </p:blipFill>
        <p:spPr>
          <a:xfrm rot="504148">
            <a:off x="5548523" y="632539"/>
            <a:ext cx="3136809" cy="2336366"/>
          </a:xfrm>
        </p:spPr>
      </p:pic>
      <p:pic>
        <p:nvPicPr>
          <p:cNvPr id="6" name="Picture 5" descr="photo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54" y="554461"/>
            <a:ext cx="2053955" cy="1540466"/>
          </a:xfrm>
          <a:prstGeom prst="rect">
            <a:avLst/>
          </a:prstGeom>
        </p:spPr>
      </p:pic>
      <p:pic>
        <p:nvPicPr>
          <p:cNvPr id="4" name="Picture 3" descr="Green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320">
            <a:off x="551307" y="438478"/>
            <a:ext cx="2211468" cy="29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Brain Target 2</a:t>
            </a:r>
            <a:b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dirty="0"/>
              <a:t>Creating the Physical Learning Environment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2695765" y="140256"/>
            <a:ext cx="3974294" cy="8043213"/>
          </a:xfrm>
        </p:spPr>
        <p:txBody>
          <a:bodyPr>
            <a:normAutofit/>
          </a:bodyPr>
          <a:lstStyle/>
          <a:p>
            <a:r>
              <a:rPr lang="en-US" dirty="0"/>
              <a:t>Room was cleaned and remained orderly during unit</a:t>
            </a:r>
          </a:p>
          <a:p>
            <a:r>
              <a:rPr lang="en-US" dirty="0"/>
              <a:t>Blinds raised to offer natural light</a:t>
            </a:r>
          </a:p>
          <a:p>
            <a:r>
              <a:rPr lang="en-US" dirty="0" smtClean="0"/>
              <a:t>Classroom </a:t>
            </a:r>
            <a:r>
              <a:rPr lang="en-US" dirty="0"/>
              <a:t>seating was rearranged to encourage collaboration</a:t>
            </a:r>
          </a:p>
          <a:p>
            <a:r>
              <a:rPr lang="en-US" dirty="0"/>
              <a:t>Student created work </a:t>
            </a:r>
            <a:r>
              <a:rPr lang="en-US" dirty="0" smtClean="0"/>
              <a:t>placed </a:t>
            </a:r>
            <a:r>
              <a:rPr lang="en-US" dirty="0"/>
              <a:t>around the room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Brain Target 2</a:t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dirty="0" smtClean="0"/>
              <a:t>Physical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variety of plants from school greenhouse were placed around the room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53937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the hall outside of classroom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Content Placeholder 9" descr="photo-3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 b="14221"/>
          <a:stretch>
            <a:fillRect/>
          </a:stretch>
        </p:blipFill>
        <p:spPr>
          <a:xfrm rot="1293691">
            <a:off x="4935538" y="3095625"/>
            <a:ext cx="3355975" cy="3201988"/>
          </a:xfrm>
        </p:spPr>
      </p:pic>
      <p:pic>
        <p:nvPicPr>
          <p:cNvPr id="11" name="Content Placeholder 10" descr="photo-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12271"/>
          <a:stretch>
            <a:fillRect/>
          </a:stretch>
        </p:blipFill>
        <p:spPr>
          <a:xfrm rot="20520227">
            <a:off x="854075" y="3211513"/>
            <a:ext cx="3133725" cy="3114675"/>
          </a:xfrm>
        </p:spPr>
      </p:pic>
    </p:spTree>
    <p:extLst>
      <p:ext uri="{BB962C8B-B14F-4D97-AF65-F5344CB8AC3E}">
        <p14:creationId xmlns:p14="http://schemas.microsoft.com/office/powerpoint/2010/main" val="371954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Brain Target 3</a:t>
            </a:r>
            <a:b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Designing the Learning Experience</a:t>
            </a:r>
          </a:p>
        </p:txBody>
      </p:sp>
      <p:pic>
        <p:nvPicPr>
          <p:cNvPr id="5" name="Picture Placeholder 4" descr="Try1.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120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7"/>
            <a:ext cx="7612063" cy="12665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Concept Map was used to introduce unit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“Big Picture Activity”-Concept map was shown on </a:t>
            </a:r>
            <a:r>
              <a:rPr lang="en-US" dirty="0" err="1" smtClean="0"/>
              <a:t>smartboard</a:t>
            </a:r>
            <a:r>
              <a:rPr lang="en-US" dirty="0" smtClean="0"/>
              <a:t> and students were given individual copies. Class brainstormed for prior knowledge of photosynthesis. As new information was learned concept map was expanded and added on class website.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7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Brain Target 4</a:t>
            </a:r>
            <a:b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dirty="0" smtClean="0"/>
              <a:t>Teaching for Declarative Knowledge</a:t>
            </a:r>
            <a:endParaRPr lang="en-US" sz="32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8733" y="283228"/>
            <a:ext cx="4808023" cy="7835141"/>
          </a:xfrm>
        </p:spPr>
        <p:txBody>
          <a:bodyPr/>
          <a:lstStyle/>
          <a:p>
            <a:r>
              <a:rPr lang="en-US" dirty="0" smtClean="0"/>
              <a:t>Objective 1-Students will be able to demonstrate basic knowledge of overview/meaning/use of Photosynthesis</a:t>
            </a:r>
          </a:p>
          <a:p>
            <a:pPr lvl="1"/>
            <a:r>
              <a:rPr lang="en-US" dirty="0" smtClean="0"/>
              <a:t>Video Lab Activity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Photosynthesis song</a:t>
            </a:r>
          </a:p>
          <a:p>
            <a:pPr marL="349250" lvl="1" indent="0">
              <a:buNone/>
            </a:pPr>
            <a:r>
              <a:rPr lang="en-US" dirty="0"/>
              <a:t>	http://</a:t>
            </a:r>
            <a:r>
              <a:rPr lang="en-US" dirty="0" err="1"/>
              <a:t>youtu.be</a:t>
            </a:r>
            <a:r>
              <a:rPr lang="en-US" dirty="0"/>
              <a:t>/zP4JJ3GKR1Q</a:t>
            </a:r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 descr="Screen shot 2012-04-02 at 2.2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24" y="4792943"/>
            <a:ext cx="3324925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Brain Target 4</a:t>
            </a:r>
            <a:b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dirty="0"/>
              <a:t>Teaching for Declarative Knowledge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35781" y="458339"/>
            <a:ext cx="4470849" cy="7612063"/>
          </a:xfrm>
        </p:spPr>
        <p:txBody>
          <a:bodyPr/>
          <a:lstStyle/>
          <a:p>
            <a:r>
              <a:rPr lang="en-US" dirty="0"/>
              <a:t>Objective 2-Students will demonstrate understanding of Phase one of Photosynthesis including identifying structures and their functions</a:t>
            </a:r>
          </a:p>
          <a:p>
            <a:pPr lvl="1"/>
            <a:r>
              <a:rPr lang="en-US" dirty="0"/>
              <a:t>Concept map </a:t>
            </a:r>
            <a:r>
              <a:rPr lang="en-US" dirty="0" smtClean="0"/>
              <a:t>additions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Plate one of Venn </a:t>
            </a:r>
            <a:r>
              <a:rPr lang="en-US" dirty="0" smtClean="0"/>
              <a:t>Diagram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Phase One Growing --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03" y="3513820"/>
            <a:ext cx="3981300" cy="29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9080</TotalTime>
  <Words>461</Words>
  <Application>Microsoft Macintosh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Photosynthesis: You Are The Light of My Life</vt:lpstr>
      <vt:lpstr>Primary Objective</vt:lpstr>
      <vt:lpstr>Brain Target 1 Setting the Emotional Climate for Learning</vt:lpstr>
      <vt:lpstr>Brain Target 1 Setting the Emotional Climate for Learning </vt:lpstr>
      <vt:lpstr>Brain Target 2 Creating the Physical Learning Environment</vt:lpstr>
      <vt:lpstr>Brain Target 2 Physical Environment</vt:lpstr>
      <vt:lpstr>Brain Target 3 Designing the Learning Experience</vt:lpstr>
      <vt:lpstr>Brain Target 4 Teaching for Declarative Knowledge</vt:lpstr>
      <vt:lpstr>Brain Target 4 Teaching for Declarative Knowledge</vt:lpstr>
      <vt:lpstr>PowerPoint Presentation</vt:lpstr>
      <vt:lpstr>Brain Target 5 Teaching for Extension and Application of Knowledge</vt:lpstr>
      <vt:lpstr>Brain Target 6 Evaluating Learning</vt:lpstr>
      <vt:lpstr>PowerPoint Presentation</vt:lpstr>
    </vt:vector>
  </TitlesOfParts>
  <Company>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Administrator</dc:creator>
  <cp:lastModifiedBy>Administrator</cp:lastModifiedBy>
  <cp:revision>45</cp:revision>
  <dcterms:created xsi:type="dcterms:W3CDTF">2012-03-24T13:56:31Z</dcterms:created>
  <dcterms:modified xsi:type="dcterms:W3CDTF">2012-04-02T20:59:04Z</dcterms:modified>
</cp:coreProperties>
</file>